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004000" cy="393192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477">
          <p15:clr>
            <a:srgbClr val="000000"/>
          </p15:clr>
        </p15:guide>
        <p15:guide id="2" pos="4032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01Rs1wqkHGlrUq29PXU5kADKI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6" d="100"/>
          <a:sy n="16" d="100"/>
        </p:scale>
        <p:origin x="-2412" y="-72"/>
      </p:cViewPr>
      <p:guideLst>
        <p:guide orient="horz" pos="2477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1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1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1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Google Shape;6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1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Google Shape;7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1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Google Shape;8;n"/>
          <p:cNvSpPr>
            <a:spLocks noGrp="1" noRot="1" noChangeAspect="1"/>
          </p:cNvSpPr>
          <p:nvPr>
            <p:ph type="sldImg" idx="2"/>
          </p:nvPr>
        </p:nvSpPr>
        <p:spPr>
          <a:xfrm>
            <a:off x="-10987087" y="-11796712"/>
            <a:ext cx="10167937" cy="1249044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" name="Google Shape;9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6875" cy="411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63595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/>
          <p:nvPr/>
        </p:nvSpPr>
        <p:spPr>
          <a:xfrm>
            <a:off x="2286000" y="695325"/>
            <a:ext cx="2286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1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8462" cy="411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0987088" y="-11796713"/>
            <a:ext cx="10167938" cy="1249045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dt" idx="10"/>
          </p:nvPr>
        </p:nvSpPr>
        <p:spPr>
          <a:xfrm>
            <a:off x="1600200" y="36442650"/>
            <a:ext cx="7467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00">
                <a:solidFill>
                  <a:srgbClr val="898989"/>
                </a:solidFill>
              </a:defRPr>
            </a:lvl1pPr>
            <a:lvl2pPr lvl="1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ftr" idx="11"/>
          </p:nvPr>
        </p:nvSpPr>
        <p:spPr>
          <a:xfrm>
            <a:off x="10934700" y="36442650"/>
            <a:ext cx="10134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22936200" y="36442650"/>
            <a:ext cx="7467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>
            <a:noAutofit/>
          </a:bodyPr>
          <a:lstStyle>
            <a:lvl1pPr marL="0" marR="0" lvl="0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>
            <a:off x="1600200" y="1574800"/>
            <a:ext cx="28803600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1600200" y="9174162"/>
            <a:ext cx="28803600" cy="259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1600200" y="36442650"/>
            <a:ext cx="7467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00">
                <a:solidFill>
                  <a:srgbClr val="898989"/>
                </a:solidFill>
              </a:defRPr>
            </a:lvl1pPr>
            <a:lvl2pPr lvl="1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10934700" y="36442650"/>
            <a:ext cx="10134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22936200" y="36442650"/>
            <a:ext cx="7467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>
            <a:noAutofit/>
          </a:bodyPr>
          <a:lstStyle>
            <a:lvl1pPr marL="0" marR="0" lvl="0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2400300" y="12214445"/>
            <a:ext cx="27203399" cy="8428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4800600" y="22280880"/>
            <a:ext cx="22402800" cy="1004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t" anchorCtr="0"/>
          <a:lstStyle>
            <a:lvl1pPr lvl="0" algn="ctr">
              <a:spcBef>
                <a:spcPts val="2860"/>
              </a:spcBef>
              <a:spcAft>
                <a:spcPts val="0"/>
              </a:spcAft>
              <a:buClr>
                <a:srgbClr val="888888"/>
              </a:buClr>
              <a:buSzPts val="143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500"/>
              </a:spcBef>
              <a:spcAft>
                <a:spcPts val="0"/>
              </a:spcAft>
              <a:buClr>
                <a:srgbClr val="888888"/>
              </a:buClr>
              <a:buSzPts val="125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140"/>
              </a:spcBef>
              <a:spcAft>
                <a:spcPts val="0"/>
              </a:spcAft>
              <a:buClr>
                <a:srgbClr val="888888"/>
              </a:buClr>
              <a:buSzPts val="107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780"/>
              </a:spcBef>
              <a:spcAft>
                <a:spcPts val="0"/>
              </a:spcAft>
              <a:buClr>
                <a:srgbClr val="888888"/>
              </a:buClr>
              <a:buSzPts val="89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780"/>
              </a:spcBef>
              <a:spcAft>
                <a:spcPts val="0"/>
              </a:spcAft>
              <a:buClr>
                <a:srgbClr val="888888"/>
              </a:buClr>
              <a:buSzPts val="89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780"/>
              </a:spcBef>
              <a:spcAft>
                <a:spcPts val="0"/>
              </a:spcAft>
              <a:buClr>
                <a:srgbClr val="888888"/>
              </a:buClr>
              <a:buSzPts val="89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780"/>
              </a:spcBef>
              <a:spcAft>
                <a:spcPts val="0"/>
              </a:spcAft>
              <a:buClr>
                <a:srgbClr val="888888"/>
              </a:buClr>
              <a:buSzPts val="89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780"/>
              </a:spcBef>
              <a:spcAft>
                <a:spcPts val="0"/>
              </a:spcAft>
              <a:buClr>
                <a:srgbClr val="888888"/>
              </a:buClr>
              <a:buSzPts val="89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780"/>
              </a:spcBef>
              <a:spcAft>
                <a:spcPts val="0"/>
              </a:spcAft>
              <a:buClr>
                <a:srgbClr val="888888"/>
              </a:buClr>
              <a:buSzPts val="89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1600200" y="36442650"/>
            <a:ext cx="7467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00">
                <a:solidFill>
                  <a:srgbClr val="898989"/>
                </a:solidFill>
              </a:defRPr>
            </a:lvl1pPr>
            <a:lvl2pPr lvl="1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10934700" y="36442650"/>
            <a:ext cx="10134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22936200" y="36442650"/>
            <a:ext cx="7467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>
            <a:noAutofit/>
          </a:bodyPr>
          <a:lstStyle>
            <a:lvl1pPr marL="0" marR="0" lvl="0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 rot="5400000">
            <a:off x="10028978" y="14748522"/>
            <a:ext cx="33548744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 rot="5400000">
            <a:off x="-4639522" y="7814322"/>
            <a:ext cx="33548744" cy="210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dt" idx="10"/>
          </p:nvPr>
        </p:nvSpPr>
        <p:spPr>
          <a:xfrm>
            <a:off x="1600200" y="36442650"/>
            <a:ext cx="7467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00">
                <a:solidFill>
                  <a:srgbClr val="898989"/>
                </a:solidFill>
              </a:defRPr>
            </a:lvl1pPr>
            <a:lvl2pPr lvl="1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ftr" idx="11"/>
          </p:nvPr>
        </p:nvSpPr>
        <p:spPr>
          <a:xfrm>
            <a:off x="10934700" y="36442650"/>
            <a:ext cx="10134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22936200" y="36442650"/>
            <a:ext cx="7467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>
            <a:noAutofit/>
          </a:bodyPr>
          <a:lstStyle>
            <a:lvl1pPr marL="0" marR="0" lvl="0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1600200" y="1574800"/>
            <a:ext cx="28803600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 rot="5400000">
            <a:off x="3027362" y="7746999"/>
            <a:ext cx="25949275" cy="288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1600200" y="36442650"/>
            <a:ext cx="7467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00">
                <a:solidFill>
                  <a:srgbClr val="898989"/>
                </a:solidFill>
              </a:defRPr>
            </a:lvl1pPr>
            <a:lvl2pPr lvl="1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10934700" y="36442650"/>
            <a:ext cx="10134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22936200" y="36442650"/>
            <a:ext cx="7467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>
            <a:noAutofit/>
          </a:bodyPr>
          <a:lstStyle>
            <a:lvl1pPr marL="0" marR="0" lvl="0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6273008" y="27523441"/>
            <a:ext cx="19202401" cy="3249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9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>
            <a:spLocks noGrp="1"/>
          </p:cNvSpPr>
          <p:nvPr>
            <p:ph type="pic" idx="2"/>
          </p:nvPr>
        </p:nvSpPr>
        <p:spPr>
          <a:xfrm>
            <a:off x="6273008" y="3513243"/>
            <a:ext cx="19202401" cy="2359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t" anchorCtr="0">
            <a:normAutofit/>
          </a:bodyPr>
          <a:lstStyle>
            <a:lvl1pPr marR="0" lvl="0" algn="l" rtl="0">
              <a:spcBef>
                <a:spcPts val="2860"/>
              </a:spcBef>
              <a:spcAft>
                <a:spcPts val="0"/>
              </a:spcAft>
              <a:buClr>
                <a:schemeClr val="dk1"/>
              </a:buClr>
              <a:buSzPts val="14300"/>
              <a:buFont typeface="Arial"/>
              <a:buNone/>
              <a:defRPr sz="1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12500"/>
              <a:buFont typeface="Arial"/>
              <a:buNone/>
              <a:defRPr sz="1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2140"/>
              </a:spcBef>
              <a:spcAft>
                <a:spcPts val="0"/>
              </a:spcAft>
              <a:buClr>
                <a:schemeClr val="dk1"/>
              </a:buClr>
              <a:buSzPts val="10700"/>
              <a:buFont typeface="Arial"/>
              <a:buNone/>
              <a:defRPr sz="10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6273008" y="30772738"/>
            <a:ext cx="19202401" cy="46145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t" anchorCtr="0"/>
          <a:lstStyle>
            <a:lvl1pPr marL="457200" lvl="0" indent="-2286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sz="6200"/>
            </a:lvl1pPr>
            <a:lvl2pPr marL="914400" lvl="1" indent="-228600" algn="l"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sz="5300"/>
            </a:lvl2pPr>
            <a:lvl3pPr marL="1371600" lvl="2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3pPr>
            <a:lvl4pPr marL="1828800" lvl="3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5pPr>
            <a:lvl6pPr marL="2743200" lvl="5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6pPr>
            <a:lvl7pPr marL="3200400" lvl="6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7pPr>
            <a:lvl8pPr marL="3657600" lvl="7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8pPr>
            <a:lvl9pPr marL="4114800" lvl="8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1600200" y="36442650"/>
            <a:ext cx="7467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00">
                <a:solidFill>
                  <a:srgbClr val="898989"/>
                </a:solidFill>
              </a:defRPr>
            </a:lvl1pPr>
            <a:lvl2pPr lvl="1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10934700" y="36442650"/>
            <a:ext cx="10134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22936200" y="36442650"/>
            <a:ext cx="7467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>
            <a:noAutofit/>
          </a:bodyPr>
          <a:lstStyle>
            <a:lvl1pPr marL="0" marR="0" lvl="0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1600205" y="1565487"/>
            <a:ext cx="10529096" cy="6662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9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12512675" y="1565489"/>
            <a:ext cx="17891125" cy="33557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t" anchorCtr="0"/>
          <a:lstStyle>
            <a:lvl1pPr marL="457200" lvl="0" indent="-1136650" algn="l">
              <a:spcBef>
                <a:spcPts val="2860"/>
              </a:spcBef>
              <a:spcAft>
                <a:spcPts val="0"/>
              </a:spcAft>
              <a:buClr>
                <a:schemeClr val="dk1"/>
              </a:buClr>
              <a:buSzPts val="14300"/>
              <a:buChar char="•"/>
              <a:defRPr sz="14300"/>
            </a:lvl1pPr>
            <a:lvl2pPr marL="914400" lvl="1" indent="-1022350" algn="l"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12500"/>
              <a:buChar char="–"/>
              <a:defRPr sz="12500"/>
            </a:lvl2pPr>
            <a:lvl3pPr marL="1371600" lvl="2" indent="-908050" algn="l">
              <a:spcBef>
                <a:spcPts val="2140"/>
              </a:spcBef>
              <a:spcAft>
                <a:spcPts val="0"/>
              </a:spcAft>
              <a:buClr>
                <a:schemeClr val="dk1"/>
              </a:buClr>
              <a:buSzPts val="10700"/>
              <a:buChar char="•"/>
              <a:defRPr sz="10700"/>
            </a:lvl3pPr>
            <a:lvl4pPr marL="1828800" lvl="3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–"/>
              <a:defRPr sz="8900"/>
            </a:lvl4pPr>
            <a:lvl5pPr marL="2286000" lvl="4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»"/>
              <a:defRPr sz="8900"/>
            </a:lvl5pPr>
            <a:lvl6pPr marL="2743200" lvl="5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6pPr>
            <a:lvl7pPr marL="3200400" lvl="6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7pPr>
            <a:lvl8pPr marL="3657600" lvl="7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8pPr>
            <a:lvl9pPr marL="4114800" lvl="8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2"/>
          </p:nvPr>
        </p:nvSpPr>
        <p:spPr>
          <a:xfrm>
            <a:off x="1600205" y="8227909"/>
            <a:ext cx="10529096" cy="26895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t" anchorCtr="0"/>
          <a:lstStyle>
            <a:lvl1pPr marL="457200" lvl="0" indent="-2286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sz="6200"/>
            </a:lvl1pPr>
            <a:lvl2pPr marL="914400" lvl="1" indent="-228600" algn="l"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sz="5300"/>
            </a:lvl2pPr>
            <a:lvl3pPr marL="1371600" lvl="2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3pPr>
            <a:lvl4pPr marL="1828800" lvl="3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5pPr>
            <a:lvl6pPr marL="2743200" lvl="5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6pPr>
            <a:lvl7pPr marL="3200400" lvl="6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7pPr>
            <a:lvl8pPr marL="3657600" lvl="7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8pPr>
            <a:lvl9pPr marL="4114800" lvl="8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1600200" y="36442650"/>
            <a:ext cx="7467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00">
                <a:solidFill>
                  <a:srgbClr val="898989"/>
                </a:solidFill>
              </a:defRPr>
            </a:lvl1pPr>
            <a:lvl2pPr lvl="1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10934700" y="36442650"/>
            <a:ext cx="10134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22936200" y="36442650"/>
            <a:ext cx="7467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>
            <a:noAutofit/>
          </a:bodyPr>
          <a:lstStyle>
            <a:lvl1pPr marL="0" marR="0" lvl="0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1600200" y="1574800"/>
            <a:ext cx="28803600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1600200" y="36442650"/>
            <a:ext cx="7467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00">
                <a:solidFill>
                  <a:srgbClr val="898989"/>
                </a:solidFill>
              </a:defRPr>
            </a:lvl1pPr>
            <a:lvl2pPr lvl="1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10934700" y="36442650"/>
            <a:ext cx="10134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22936200" y="36442650"/>
            <a:ext cx="7467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>
            <a:noAutofit/>
          </a:bodyPr>
          <a:lstStyle>
            <a:lvl1pPr marL="0" marR="0" lvl="0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1600200" y="1574800"/>
            <a:ext cx="28803600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1"/>
          </p:nvPr>
        </p:nvSpPr>
        <p:spPr>
          <a:xfrm>
            <a:off x="1600200" y="8801314"/>
            <a:ext cx="14140657" cy="366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b" anchorCtr="0"/>
          <a:lstStyle>
            <a:lvl1pPr marL="457200" lvl="0" indent="-228600" algn="l">
              <a:spcBef>
                <a:spcPts val="2140"/>
              </a:spcBef>
              <a:spcAft>
                <a:spcPts val="0"/>
              </a:spcAft>
              <a:buClr>
                <a:schemeClr val="dk1"/>
              </a:buClr>
              <a:buSzPts val="10700"/>
              <a:buNone/>
              <a:defRPr sz="10700" b="1"/>
            </a:lvl1pPr>
            <a:lvl2pPr marL="914400" lvl="1" indent="-22860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None/>
              <a:defRPr sz="8900" b="1"/>
            </a:lvl2pPr>
            <a:lvl3pPr marL="1371600" lvl="2" indent="-228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 b="1"/>
            </a:lvl3pPr>
            <a:lvl4pPr marL="1828800" lvl="3" indent="-228600" algn="l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 b="1"/>
            </a:lvl4pPr>
            <a:lvl5pPr marL="2286000" lvl="4" indent="-228600" algn="l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 b="1"/>
            </a:lvl5pPr>
            <a:lvl6pPr marL="2743200" lvl="5" indent="-228600" algn="l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 b="1"/>
            </a:lvl6pPr>
            <a:lvl7pPr marL="3200400" lvl="6" indent="-228600" algn="l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 b="1"/>
            </a:lvl7pPr>
            <a:lvl8pPr marL="3657600" lvl="7" indent="-228600" algn="l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 b="1"/>
            </a:lvl8pPr>
            <a:lvl9pPr marL="4114800" lvl="8" indent="-228600" algn="l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 b="1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2"/>
          </p:nvPr>
        </p:nvSpPr>
        <p:spPr>
          <a:xfrm>
            <a:off x="1600200" y="12469283"/>
            <a:ext cx="14140657" cy="22654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t" anchorCtr="0"/>
          <a:lstStyle>
            <a:lvl1pPr marL="457200" lvl="0" indent="-908050" algn="l">
              <a:spcBef>
                <a:spcPts val="2140"/>
              </a:spcBef>
              <a:spcAft>
                <a:spcPts val="0"/>
              </a:spcAft>
              <a:buClr>
                <a:schemeClr val="dk1"/>
              </a:buClr>
              <a:buSzPts val="10700"/>
              <a:buChar char="•"/>
              <a:defRPr sz="10700"/>
            </a:lvl1pPr>
            <a:lvl2pPr marL="914400" lvl="1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–"/>
              <a:defRPr sz="8900"/>
            </a:lvl2pPr>
            <a:lvl3pPr marL="1371600" lvl="2" indent="-736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3pPr>
            <a:lvl4pPr marL="1828800" lvl="3" indent="-679450" algn="l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Char char="–"/>
              <a:defRPr sz="7100"/>
            </a:lvl4pPr>
            <a:lvl5pPr marL="2286000" lvl="4" indent="-679450" algn="l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Char char="»"/>
              <a:defRPr sz="7100"/>
            </a:lvl5pPr>
            <a:lvl6pPr marL="2743200" lvl="5" indent="-679450" algn="l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Char char="•"/>
              <a:defRPr sz="7100"/>
            </a:lvl6pPr>
            <a:lvl7pPr marL="3200400" lvl="6" indent="-679450" algn="l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Char char="•"/>
              <a:defRPr sz="7100"/>
            </a:lvl7pPr>
            <a:lvl8pPr marL="3657600" lvl="7" indent="-679450" algn="l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Char char="•"/>
              <a:defRPr sz="7100"/>
            </a:lvl8pPr>
            <a:lvl9pPr marL="4114800" lvl="8" indent="-679450" algn="l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Char char="•"/>
              <a:defRPr sz="71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3"/>
          </p:nvPr>
        </p:nvSpPr>
        <p:spPr>
          <a:xfrm>
            <a:off x="16257594" y="8801314"/>
            <a:ext cx="14146214" cy="366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b" anchorCtr="0"/>
          <a:lstStyle>
            <a:lvl1pPr marL="457200" lvl="0" indent="-228600" algn="l">
              <a:spcBef>
                <a:spcPts val="2140"/>
              </a:spcBef>
              <a:spcAft>
                <a:spcPts val="0"/>
              </a:spcAft>
              <a:buClr>
                <a:schemeClr val="dk1"/>
              </a:buClr>
              <a:buSzPts val="10700"/>
              <a:buNone/>
              <a:defRPr sz="10700" b="1"/>
            </a:lvl1pPr>
            <a:lvl2pPr marL="914400" lvl="1" indent="-22860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None/>
              <a:defRPr sz="8900" b="1"/>
            </a:lvl2pPr>
            <a:lvl3pPr marL="1371600" lvl="2" indent="-228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 b="1"/>
            </a:lvl3pPr>
            <a:lvl4pPr marL="1828800" lvl="3" indent="-228600" algn="l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 b="1"/>
            </a:lvl4pPr>
            <a:lvl5pPr marL="2286000" lvl="4" indent="-228600" algn="l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 b="1"/>
            </a:lvl5pPr>
            <a:lvl6pPr marL="2743200" lvl="5" indent="-228600" algn="l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 b="1"/>
            </a:lvl6pPr>
            <a:lvl7pPr marL="3200400" lvl="6" indent="-228600" algn="l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 b="1"/>
            </a:lvl7pPr>
            <a:lvl8pPr marL="3657600" lvl="7" indent="-228600" algn="l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 b="1"/>
            </a:lvl8pPr>
            <a:lvl9pPr marL="4114800" lvl="8" indent="-228600" algn="l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 b="1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4"/>
          </p:nvPr>
        </p:nvSpPr>
        <p:spPr>
          <a:xfrm>
            <a:off x="16257594" y="12469283"/>
            <a:ext cx="14146214" cy="22654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t" anchorCtr="0"/>
          <a:lstStyle>
            <a:lvl1pPr marL="457200" lvl="0" indent="-908050" algn="l">
              <a:spcBef>
                <a:spcPts val="2140"/>
              </a:spcBef>
              <a:spcAft>
                <a:spcPts val="0"/>
              </a:spcAft>
              <a:buClr>
                <a:schemeClr val="dk1"/>
              </a:buClr>
              <a:buSzPts val="10700"/>
              <a:buChar char="•"/>
              <a:defRPr sz="10700"/>
            </a:lvl1pPr>
            <a:lvl2pPr marL="914400" lvl="1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–"/>
              <a:defRPr sz="8900"/>
            </a:lvl2pPr>
            <a:lvl3pPr marL="1371600" lvl="2" indent="-736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3pPr>
            <a:lvl4pPr marL="1828800" lvl="3" indent="-679450" algn="l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Char char="–"/>
              <a:defRPr sz="7100"/>
            </a:lvl4pPr>
            <a:lvl5pPr marL="2286000" lvl="4" indent="-679450" algn="l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Char char="»"/>
              <a:defRPr sz="7100"/>
            </a:lvl5pPr>
            <a:lvl6pPr marL="2743200" lvl="5" indent="-679450" algn="l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Char char="•"/>
              <a:defRPr sz="7100"/>
            </a:lvl6pPr>
            <a:lvl7pPr marL="3200400" lvl="6" indent="-679450" algn="l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Char char="•"/>
              <a:defRPr sz="7100"/>
            </a:lvl7pPr>
            <a:lvl8pPr marL="3657600" lvl="7" indent="-679450" algn="l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Char char="•"/>
              <a:defRPr sz="7100"/>
            </a:lvl8pPr>
            <a:lvl9pPr marL="4114800" lvl="8" indent="-679450" algn="l"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100"/>
              <a:buChar char="•"/>
              <a:defRPr sz="71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dt" idx="10"/>
          </p:nvPr>
        </p:nvSpPr>
        <p:spPr>
          <a:xfrm>
            <a:off x="1600200" y="36442650"/>
            <a:ext cx="7467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00">
                <a:solidFill>
                  <a:srgbClr val="898989"/>
                </a:solidFill>
              </a:defRPr>
            </a:lvl1pPr>
            <a:lvl2pPr lvl="1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ftr" idx="11"/>
          </p:nvPr>
        </p:nvSpPr>
        <p:spPr>
          <a:xfrm>
            <a:off x="10934700" y="36442650"/>
            <a:ext cx="10134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22936200" y="36442650"/>
            <a:ext cx="7467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>
            <a:noAutofit/>
          </a:bodyPr>
          <a:lstStyle>
            <a:lvl1pPr marL="0" marR="0" lvl="0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1600200" y="1574800"/>
            <a:ext cx="28803600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1600200" y="9174488"/>
            <a:ext cx="14135100" cy="25948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t" anchorCtr="0"/>
          <a:lstStyle>
            <a:lvl1pPr marL="457200" lvl="0" indent="-1022350" algn="l"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12500"/>
              <a:buChar char="•"/>
              <a:defRPr sz="12500"/>
            </a:lvl1pPr>
            <a:lvl2pPr marL="914400" lvl="1" indent="-908050" algn="l">
              <a:spcBef>
                <a:spcPts val="2140"/>
              </a:spcBef>
              <a:spcAft>
                <a:spcPts val="0"/>
              </a:spcAft>
              <a:buClr>
                <a:schemeClr val="dk1"/>
              </a:buClr>
              <a:buSzPts val="10700"/>
              <a:buChar char="–"/>
              <a:defRPr sz="10700"/>
            </a:lvl2pPr>
            <a:lvl3pPr marL="1371600" lvl="2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3pPr>
            <a:lvl4pPr marL="1828800" lvl="3" indent="-736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–"/>
              <a:defRPr sz="8000"/>
            </a:lvl4pPr>
            <a:lvl5pPr marL="2286000" lvl="4" indent="-736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»"/>
              <a:defRPr sz="8000"/>
            </a:lvl5pPr>
            <a:lvl6pPr marL="2743200" lvl="5" indent="-736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6pPr>
            <a:lvl7pPr marL="3200400" lvl="6" indent="-736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7pPr>
            <a:lvl8pPr marL="3657600" lvl="7" indent="-736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8pPr>
            <a:lvl9pPr marL="4114800" lvl="8" indent="-736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2"/>
          </p:nvPr>
        </p:nvSpPr>
        <p:spPr>
          <a:xfrm>
            <a:off x="16268700" y="9174488"/>
            <a:ext cx="14135100" cy="25948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t" anchorCtr="0"/>
          <a:lstStyle>
            <a:lvl1pPr marL="457200" lvl="0" indent="-1022350" algn="l"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12500"/>
              <a:buChar char="•"/>
              <a:defRPr sz="12500"/>
            </a:lvl1pPr>
            <a:lvl2pPr marL="914400" lvl="1" indent="-908050" algn="l">
              <a:spcBef>
                <a:spcPts val="2140"/>
              </a:spcBef>
              <a:spcAft>
                <a:spcPts val="0"/>
              </a:spcAft>
              <a:buClr>
                <a:schemeClr val="dk1"/>
              </a:buClr>
              <a:buSzPts val="10700"/>
              <a:buChar char="–"/>
              <a:defRPr sz="10700"/>
            </a:lvl2pPr>
            <a:lvl3pPr marL="1371600" lvl="2" indent="-79375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3pPr>
            <a:lvl4pPr marL="1828800" lvl="3" indent="-736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–"/>
              <a:defRPr sz="8000"/>
            </a:lvl4pPr>
            <a:lvl5pPr marL="2286000" lvl="4" indent="-736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»"/>
              <a:defRPr sz="8000"/>
            </a:lvl5pPr>
            <a:lvl6pPr marL="2743200" lvl="5" indent="-736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6pPr>
            <a:lvl7pPr marL="3200400" lvl="6" indent="-736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7pPr>
            <a:lvl8pPr marL="3657600" lvl="7" indent="-736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8pPr>
            <a:lvl9pPr marL="4114800" lvl="8" indent="-736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1600200" y="36442650"/>
            <a:ext cx="7467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00">
                <a:solidFill>
                  <a:srgbClr val="898989"/>
                </a:solidFill>
              </a:defRPr>
            </a:lvl1pPr>
            <a:lvl2pPr lvl="1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10934700" y="36442650"/>
            <a:ext cx="10134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22936200" y="36442650"/>
            <a:ext cx="7467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>
            <a:noAutofit/>
          </a:bodyPr>
          <a:lstStyle>
            <a:lvl1pPr marL="0" marR="0" lvl="0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2528096" y="25266234"/>
            <a:ext cx="27203399" cy="7809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78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2528096" y="16665156"/>
            <a:ext cx="27203399" cy="8601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b" anchorCtr="0"/>
          <a:lstStyle>
            <a:lvl1pPr marL="457200" lvl="0" indent="-228600" algn="l">
              <a:spcBef>
                <a:spcPts val="1780"/>
              </a:spcBef>
              <a:spcAft>
                <a:spcPts val="0"/>
              </a:spcAft>
              <a:buClr>
                <a:srgbClr val="888888"/>
              </a:buClr>
              <a:buSzPts val="8900"/>
              <a:buNone/>
              <a:defRPr sz="89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8000"/>
              <a:buNone/>
              <a:defRPr sz="80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420"/>
              </a:spcBef>
              <a:spcAft>
                <a:spcPts val="0"/>
              </a:spcAft>
              <a:buClr>
                <a:srgbClr val="888888"/>
              </a:buClr>
              <a:buSzPts val="7100"/>
              <a:buNone/>
              <a:defRPr sz="71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240"/>
              </a:spcBef>
              <a:spcAft>
                <a:spcPts val="0"/>
              </a:spcAft>
              <a:buClr>
                <a:srgbClr val="888888"/>
              </a:buClr>
              <a:buSzPts val="6200"/>
              <a:buNone/>
              <a:defRPr sz="62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240"/>
              </a:spcBef>
              <a:spcAft>
                <a:spcPts val="0"/>
              </a:spcAft>
              <a:buClr>
                <a:srgbClr val="888888"/>
              </a:buClr>
              <a:buSzPts val="6200"/>
              <a:buNone/>
              <a:defRPr sz="62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240"/>
              </a:spcBef>
              <a:spcAft>
                <a:spcPts val="0"/>
              </a:spcAft>
              <a:buClr>
                <a:srgbClr val="888888"/>
              </a:buClr>
              <a:buSzPts val="6200"/>
              <a:buNone/>
              <a:defRPr sz="62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240"/>
              </a:spcBef>
              <a:spcAft>
                <a:spcPts val="0"/>
              </a:spcAft>
              <a:buClr>
                <a:srgbClr val="888888"/>
              </a:buClr>
              <a:buSzPts val="6200"/>
              <a:buNone/>
              <a:defRPr sz="62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240"/>
              </a:spcBef>
              <a:spcAft>
                <a:spcPts val="0"/>
              </a:spcAft>
              <a:buClr>
                <a:srgbClr val="888888"/>
              </a:buClr>
              <a:buSzPts val="6200"/>
              <a:buNone/>
              <a:defRPr sz="62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240"/>
              </a:spcBef>
              <a:spcAft>
                <a:spcPts val="0"/>
              </a:spcAft>
              <a:buClr>
                <a:srgbClr val="888888"/>
              </a:buClr>
              <a:buSzPts val="6200"/>
              <a:buNone/>
              <a:defRPr sz="6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dt" idx="10"/>
          </p:nvPr>
        </p:nvSpPr>
        <p:spPr>
          <a:xfrm>
            <a:off x="1600200" y="36442650"/>
            <a:ext cx="7467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00">
                <a:solidFill>
                  <a:srgbClr val="898989"/>
                </a:solidFill>
              </a:defRPr>
            </a:lvl1pPr>
            <a:lvl2pPr lvl="1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ftr" idx="11"/>
          </p:nvPr>
        </p:nvSpPr>
        <p:spPr>
          <a:xfrm>
            <a:off x="10934700" y="36442650"/>
            <a:ext cx="10134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lv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sldNum" idx="12"/>
          </p:nvPr>
        </p:nvSpPr>
        <p:spPr>
          <a:xfrm>
            <a:off x="22936200" y="36442650"/>
            <a:ext cx="7467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>
            <a:noAutofit/>
          </a:bodyPr>
          <a:lstStyle>
            <a:lvl1pPr marL="0" marR="0" lvl="0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1600200" y="1574800"/>
            <a:ext cx="28803600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body" idx="1"/>
          </p:nvPr>
        </p:nvSpPr>
        <p:spPr>
          <a:xfrm>
            <a:off x="1600200" y="9174162"/>
            <a:ext cx="28803600" cy="259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t" anchorCtr="0"/>
          <a:lstStyle>
            <a:lvl1pPr marL="457200" marR="0" lvl="0" indent="-1136650" algn="l" rtl="0">
              <a:spcBef>
                <a:spcPts val="2860"/>
              </a:spcBef>
              <a:spcAft>
                <a:spcPts val="0"/>
              </a:spcAft>
              <a:buClr>
                <a:schemeClr val="dk1"/>
              </a:buClr>
              <a:buSzPts val="14300"/>
              <a:buFont typeface="Arial"/>
              <a:buChar char="•"/>
              <a:defRPr sz="1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22350" algn="l" rtl="0"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12500"/>
              <a:buFont typeface="Arial"/>
              <a:buChar char="–"/>
              <a:defRPr sz="1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08050" algn="l" rtl="0">
              <a:spcBef>
                <a:spcPts val="2140"/>
              </a:spcBef>
              <a:spcAft>
                <a:spcPts val="0"/>
              </a:spcAft>
              <a:buClr>
                <a:schemeClr val="dk1"/>
              </a:buClr>
              <a:buSzPts val="10700"/>
              <a:buFont typeface="Arial"/>
              <a:buChar char="•"/>
              <a:defRPr sz="10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937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Arial"/>
              <a:buChar char="–"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937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Arial"/>
              <a:buChar char="»"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937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Arial"/>
              <a:buChar char="•"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937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Arial"/>
              <a:buChar char="•"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937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Arial"/>
              <a:buChar char="•"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937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Arial"/>
              <a:buChar char="•"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dt" idx="10"/>
          </p:nvPr>
        </p:nvSpPr>
        <p:spPr>
          <a:xfrm>
            <a:off x="1600200" y="36442650"/>
            <a:ext cx="7467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marR="0" lvl="0" algn="l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ftr" idx="11"/>
          </p:nvPr>
        </p:nvSpPr>
        <p:spPr>
          <a:xfrm>
            <a:off x="10934700" y="36442650"/>
            <a:ext cx="10134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/>
          <a:lstStyle>
            <a:lvl1pPr marR="0" lvl="0" algn="l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22936200" y="36442650"/>
            <a:ext cx="7467600" cy="209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7425" tIns="203725" rIns="407425" bIns="203725" anchor="ctr" anchorCtr="0">
            <a:noAutofit/>
          </a:bodyPr>
          <a:lstStyle>
            <a:lvl1pPr marL="0" marR="0" lvl="0" indent="0" algn="r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300"/>
              <a:buFont typeface="Times New Roman"/>
              <a:buNone/>
              <a:defRPr sz="5300" b="0" i="0" u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/>
        </p:nvSpPr>
        <p:spPr>
          <a:xfrm>
            <a:off x="663575" y="893126"/>
            <a:ext cx="24815150" cy="1225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75" tIns="58375" rIns="112275" bIns="583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C7840"/>
              </a:buClr>
              <a:buSzPts val="7200"/>
              <a:buFont typeface="Calibri"/>
              <a:buNone/>
            </a:pPr>
            <a:r>
              <a:rPr lang="en-US" sz="7200" b="1" i="0" u="none" dirty="0" err="1">
                <a:solidFill>
                  <a:srgbClr val="2C7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Título</a:t>
            </a:r>
            <a:r>
              <a:rPr lang="en-US" sz="7200" b="1" i="0" u="none" dirty="0">
                <a:solidFill>
                  <a:srgbClr val="2C7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sz="7200" b="1" i="0" u="none" dirty="0" err="1">
                <a:solidFill>
                  <a:srgbClr val="2C7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trabalho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827038" y="831532"/>
            <a:ext cx="4833937" cy="340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>
          <a:blip r:embed="rId4">
            <a:alphaModFix amt="61000"/>
          </a:blip>
          <a:stretch>
            <a:fillRect/>
          </a:stretch>
        </p:blipFill>
        <p:spPr>
          <a:xfrm>
            <a:off x="304800" y="5020068"/>
            <a:ext cx="11033760" cy="32992619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1619250" y="2599004"/>
            <a:ext cx="23859475" cy="2149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75" tIns="58375" rIns="112275" bIns="58375" anchor="t" anchorCtr="0">
            <a:sp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lang="en-US" sz="4000" b="1" i="1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Nome do </a:t>
            </a:r>
            <a:r>
              <a:rPr lang="en-US" sz="4000" b="1" i="1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autor</a:t>
            </a:r>
            <a:r>
              <a:rPr lang="en-US" sz="4000" b="1" i="1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1, Nome do </a:t>
            </a:r>
            <a:r>
              <a:rPr lang="en-US" sz="4000" b="1" i="1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Autor</a:t>
            </a:r>
            <a:r>
              <a:rPr lang="en-US" sz="4000" b="1" i="1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2,... Nome do </a:t>
            </a:r>
            <a:r>
              <a:rPr lang="en-US" sz="4000" b="1" i="1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Autor</a:t>
            </a:r>
            <a:r>
              <a:rPr lang="en-US" sz="4000" b="1" i="1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1" i="1" u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 </a:t>
            </a:r>
            <a:endParaRPr dirty="0"/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lang="en-US" sz="4000" b="1" i="1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Nome do Professor, Centro</a:t>
            </a:r>
            <a:endParaRPr dirty="0"/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lang="en-US" sz="4000" b="0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Universidade</a:t>
            </a:r>
            <a:r>
              <a:rPr lang="en-US" sz="4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Federal do ABC,</a:t>
            </a:r>
            <a:r>
              <a:rPr lang="en-US" sz="4000" b="0" i="1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Campus </a:t>
            </a:r>
            <a:r>
              <a:rPr lang="en-US" sz="4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Santo André</a:t>
            </a:r>
            <a:r>
              <a:rPr lang="en-US" sz="4000" b="0" i="0" u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0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</a:t>
            </a:r>
            <a:endParaRPr dirty="0"/>
          </a:p>
        </p:txBody>
      </p:sp>
      <p:cxnSp>
        <p:nvCxnSpPr>
          <p:cNvPr id="112" name="Google Shape;112;p1"/>
          <p:cNvCxnSpPr/>
          <p:nvPr/>
        </p:nvCxnSpPr>
        <p:spPr>
          <a:xfrm>
            <a:off x="1302702" y="4867668"/>
            <a:ext cx="30219649" cy="0"/>
          </a:xfrm>
          <a:prstGeom prst="straightConnector1">
            <a:avLst/>
          </a:prstGeom>
          <a:noFill/>
          <a:ln w="76200" cap="rnd" cmpd="sng">
            <a:solidFill>
              <a:srgbClr val="2C784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13" name="Google Shape;113;p1"/>
          <p:cNvCxnSpPr/>
          <p:nvPr/>
        </p:nvCxnSpPr>
        <p:spPr>
          <a:xfrm>
            <a:off x="602615" y="5020068"/>
            <a:ext cx="30367287" cy="0"/>
          </a:xfrm>
          <a:prstGeom prst="straightConnector1">
            <a:avLst/>
          </a:prstGeom>
          <a:noFill/>
          <a:ln w="76200" cap="rnd" cmpd="sng">
            <a:solidFill>
              <a:srgbClr val="ECB006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14" name="Google Shape;114;p1"/>
          <p:cNvSpPr txBox="1"/>
          <p:nvPr/>
        </p:nvSpPr>
        <p:spPr>
          <a:xfrm>
            <a:off x="6059487" y="38273990"/>
            <a:ext cx="19991386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7125"/>
              </a:buClr>
              <a:buSzPts val="4600"/>
              <a:buFont typeface="Calibri"/>
              <a:buNone/>
            </a:pPr>
            <a:r>
              <a:rPr lang="en-US" sz="4600" b="1" i="0" u="none">
                <a:solidFill>
                  <a:srgbClr val="257125"/>
                </a:solidFill>
                <a:latin typeface="Calibri"/>
                <a:ea typeface="Calibri"/>
                <a:cs typeface="Calibri"/>
                <a:sym typeface="Calibri"/>
              </a:rPr>
              <a:t>XVII Simpósio de Base Experimental das Ciências Naturais – 26 de Agosto de 2019</a:t>
            </a:r>
            <a:endParaRPr/>
          </a:p>
        </p:txBody>
      </p:sp>
      <p:cxnSp>
        <p:nvCxnSpPr>
          <p:cNvPr id="115" name="Google Shape;115;p1"/>
          <p:cNvCxnSpPr/>
          <p:nvPr/>
        </p:nvCxnSpPr>
        <p:spPr>
          <a:xfrm>
            <a:off x="1152525" y="38012688"/>
            <a:ext cx="30218061" cy="0"/>
          </a:xfrm>
          <a:prstGeom prst="straightConnector1">
            <a:avLst/>
          </a:prstGeom>
          <a:noFill/>
          <a:ln w="76200" cap="rnd" cmpd="sng">
            <a:solidFill>
              <a:srgbClr val="2C784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16" name="Google Shape;116;p1"/>
          <p:cNvCxnSpPr/>
          <p:nvPr/>
        </p:nvCxnSpPr>
        <p:spPr>
          <a:xfrm>
            <a:off x="450850" y="38165088"/>
            <a:ext cx="30368875" cy="0"/>
          </a:xfrm>
          <a:prstGeom prst="straightConnector1">
            <a:avLst/>
          </a:prstGeom>
          <a:noFill/>
          <a:ln w="76200" cap="rnd" cmpd="sng">
            <a:solidFill>
              <a:srgbClr val="ECB006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592138" y="12258040"/>
            <a:ext cx="14905037" cy="6765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2288" tIns="58388" rIns="112288" bIns="5838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1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12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10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SzPct val="45000"/>
              <a:buFont typeface="Times New Roman" pitchFamily="18" charset="0"/>
              <a:buNone/>
            </a:pPr>
            <a:r>
              <a:rPr lang="en-GB" altLang="pt-BR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INTRODUÇÃO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SzPct val="45000"/>
              <a:buFont typeface="Times New Roman" pitchFamily="18" charset="0"/>
              <a:buNone/>
            </a:pP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Este é um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modelo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de poster.  Fique livre para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utilizar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seções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gráficos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Figuras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Tabelas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...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SzPct val="45000"/>
              <a:buFont typeface="Times New Roman" pitchFamily="18" charset="0"/>
              <a:buNone/>
            </a:pPr>
            <a:r>
              <a:rPr lang="en-GB" altLang="pt-BR" sz="3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Não</a:t>
            </a:r>
            <a:r>
              <a:rPr lang="en-GB" altLang="pt-BR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altere</a:t>
            </a:r>
            <a:r>
              <a:rPr lang="en-GB" altLang="pt-BR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a </a:t>
            </a:r>
            <a:r>
              <a:rPr lang="en-GB" altLang="pt-BR" sz="3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cor</a:t>
            </a:r>
            <a:r>
              <a:rPr lang="en-GB" altLang="pt-BR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e </a:t>
            </a:r>
            <a:r>
              <a:rPr lang="en-GB" altLang="pt-BR" sz="3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imagem</a:t>
            </a:r>
            <a:r>
              <a:rPr lang="en-GB" altLang="pt-BR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de </a:t>
            </a:r>
            <a:r>
              <a:rPr lang="en-GB" altLang="pt-BR" sz="3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fundo</a:t>
            </a:r>
            <a:r>
              <a:rPr lang="en-GB" altLang="pt-BR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SzPct val="45000"/>
              <a:buFont typeface="Times New Roman" pitchFamily="18" charset="0"/>
              <a:buNone/>
            </a:pPr>
            <a:r>
              <a:rPr lang="en-GB" altLang="pt-BR" sz="3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Sobre</a:t>
            </a:r>
            <a:r>
              <a:rPr lang="en-GB" altLang="pt-BR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a </a:t>
            </a:r>
            <a:r>
              <a:rPr lang="en-GB" altLang="pt-BR" sz="3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estrutura</a:t>
            </a:r>
            <a:r>
              <a:rPr lang="en-GB" altLang="pt-BR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do </a:t>
            </a:r>
            <a:r>
              <a:rPr lang="en-GB" altLang="pt-BR" sz="3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texto</a:t>
            </a:r>
            <a:r>
              <a:rPr lang="en-GB" altLang="pt-BR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use, </a:t>
            </a:r>
            <a:r>
              <a:rPr lang="en-GB" altLang="pt-BR" sz="3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como</a:t>
            </a:r>
            <a:r>
              <a:rPr lang="en-GB" altLang="pt-BR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sugestão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en-GB" altLang="pt-BR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modelo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do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Resumo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Expandido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  <a:endParaRPr lang="en-GB" altLang="pt-BR" sz="3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SzPct val="45000"/>
              <a:buFont typeface="Times New Roman" pitchFamily="18" charset="0"/>
              <a:buNone/>
            </a:pPr>
            <a:r>
              <a:rPr lang="en-GB" altLang="pt-BR" sz="3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Siga</a:t>
            </a:r>
            <a:r>
              <a:rPr lang="en-GB" altLang="pt-BR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o </a:t>
            </a:r>
            <a:r>
              <a:rPr lang="en-GB" altLang="pt-BR" sz="3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padrão</a:t>
            </a:r>
            <a:r>
              <a:rPr lang="en-GB" altLang="pt-BR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(</a:t>
            </a:r>
            <a:r>
              <a:rPr lang="en-GB" altLang="pt-BR" sz="3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não</a:t>
            </a:r>
            <a:r>
              <a:rPr lang="en-GB" altLang="pt-BR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altere</a:t>
            </a:r>
            <a:r>
              <a:rPr lang="en-GB" altLang="pt-BR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en-GB" altLang="pt-BR" sz="3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cor</a:t>
            </a:r>
            <a:r>
              <a:rPr lang="en-GB" altLang="pt-BR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en-GB" altLang="pt-BR" sz="3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fonte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 </a:t>
            </a:r>
            <a:r>
              <a:rPr lang="en-GB" altLang="pt-BR" sz="3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tamanho</a:t>
            </a:r>
            <a:r>
              <a:rPr lang="en-GB" altLang="pt-BR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) para </a:t>
            </a:r>
            <a:r>
              <a:rPr lang="en-GB" altLang="pt-BR" sz="3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inserir</a:t>
            </a:r>
            <a:r>
              <a:rPr lang="en-GB" altLang="pt-BR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o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título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do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trabalho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autores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, professor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centro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e campus.</a:t>
            </a: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16547148" y="21187410"/>
            <a:ext cx="14975203" cy="1779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12288" tIns="58388" rIns="112288" bIns="5838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1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12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10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SzPct val="45000"/>
              <a:buFont typeface="Times New Roman" pitchFamily="18" charset="0"/>
              <a:buNone/>
            </a:pPr>
            <a:r>
              <a:rPr lang="en-GB" altLang="pt-BR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CONCLUSÕES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SzPct val="45000"/>
              <a:buFont typeface="Times New Roman" pitchFamily="18" charset="0"/>
              <a:buNone/>
            </a:pP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Digite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aqui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as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conclusões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do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seu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trabalho</a:t>
            </a:r>
            <a:r>
              <a:rPr lang="en-GB" altLang="pt-BR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..</a:t>
            </a:r>
            <a:endParaRPr lang="en-GB" altLang="pt-BR" sz="36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16547148" y="26299160"/>
            <a:ext cx="14975203" cy="2610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12288" tIns="58388" rIns="112288" bIns="5838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</a:tabLst>
              <a:defRPr sz="1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</a:tabLst>
              <a:defRPr sz="12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</a:tabLst>
              <a:defRPr sz="10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SzPct val="45000"/>
              <a:buFont typeface="Times New Roman" pitchFamily="18" charset="0"/>
              <a:buNone/>
            </a:pPr>
            <a:r>
              <a:rPr lang="en-GB" altLang="pt-BR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REFERÊNCIAS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SzPct val="45000"/>
              <a:buFont typeface="Times New Roman" pitchFamily="18" charset="0"/>
              <a:buNone/>
            </a:pP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Digite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aqui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as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referências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do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seu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trabalho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Siga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o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modelo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apresentado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no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resumo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expandido</a:t>
            </a:r>
            <a:r>
              <a:rPr lang="en-GB" altLang="pt-BR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  <a:endParaRPr lang="en-GB" altLang="pt-BR" sz="36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16547148" y="5767070"/>
            <a:ext cx="14975203" cy="3098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12288" tIns="58388" rIns="112288" bIns="5838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1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12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10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1875"/>
              </a:spcBef>
              <a:buSzTx/>
              <a:buFont typeface="Arial" charset="0"/>
              <a:buNone/>
            </a:pPr>
            <a:r>
              <a:rPr lang="en-GB" altLang="pt-BR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RESULTADOS E DISCUSSÕES</a:t>
            </a:r>
          </a:p>
          <a:p>
            <a:pPr algn="just">
              <a:lnSpc>
                <a:spcPct val="150000"/>
              </a:lnSpc>
              <a:spcBef>
                <a:spcPts val="1875"/>
              </a:spcBef>
              <a:buSzTx/>
              <a:buFont typeface="Times New Roman" pitchFamily="18" charset="0"/>
              <a:buNone/>
            </a:pP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Digite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aqui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os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seus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resultados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e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discussões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</a:p>
          <a:p>
            <a:pPr algn="just">
              <a:lnSpc>
                <a:spcPct val="150000"/>
              </a:lnSpc>
              <a:spcBef>
                <a:spcPts val="1875"/>
              </a:spcBef>
              <a:buSzTx/>
              <a:buFont typeface="Times New Roman" pitchFamily="18" charset="0"/>
              <a:buNone/>
            </a:pP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Tabelas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e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Figuras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são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bem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vindas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16547148" y="30044073"/>
            <a:ext cx="14975203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12288" tIns="58388" rIns="112288" bIns="5838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1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12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10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1875"/>
              </a:spcBef>
              <a:buSzTx/>
              <a:buFont typeface="Times New Roman" pitchFamily="18" charset="0"/>
              <a:buNone/>
            </a:pPr>
            <a:r>
              <a:rPr lang="en-GB" altLang="pt-BR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AGRADECIMENTOS </a:t>
            </a:r>
          </a:p>
          <a:p>
            <a:pPr algn="just">
              <a:lnSpc>
                <a:spcPct val="150000"/>
              </a:lnSpc>
              <a:spcBef>
                <a:spcPts val="1875"/>
              </a:spcBef>
              <a:buSzTx/>
              <a:buFont typeface="Times New Roman" pitchFamily="18" charset="0"/>
              <a:buNone/>
            </a:pP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Digite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aqui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os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agradecimentos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seguindo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modelo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do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resumos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expandido</a:t>
            </a:r>
            <a:r>
              <a:rPr lang="en-GB" altLang="pt-BR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endParaRPr lang="en-GB" altLang="pt-BR" sz="36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16621759" y="16853535"/>
            <a:ext cx="14753983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12288" tIns="58388" rIns="112288" bIns="5838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</a:tabLst>
              <a:defRPr sz="1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</a:tabLst>
              <a:defRPr sz="12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</a:tabLst>
              <a:defRPr sz="10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1875"/>
              </a:spcBef>
              <a:buSzTx/>
              <a:buFont typeface="Times New Roman" pitchFamily="18" charset="0"/>
              <a:buNone/>
            </a:pPr>
            <a:r>
              <a:rPr lang="en-GB" altLang="pt-BR" sz="3600">
                <a:latin typeface="Arial" charset="0"/>
                <a:cs typeface="Arial" charset="0"/>
              </a:rPr>
              <a:t>FIGURA 1: Ilustração de cadeia de DNA [5</a:t>
            </a:r>
            <a:r>
              <a:rPr lang="pt-BR" altLang="pt-BR" sz="3600">
                <a:latin typeface="Arial" charset="0"/>
                <a:cs typeface="Arial" charset="0"/>
              </a:rPr>
              <a:t>].</a:t>
            </a:r>
            <a:endParaRPr lang="en-GB" altLang="pt-BR" sz="3600">
              <a:latin typeface="Arial" charset="0"/>
              <a:cs typeface="Arial" charset="0"/>
            </a:endParaRPr>
          </a:p>
        </p:txBody>
      </p:sp>
      <p:pic>
        <p:nvPicPr>
          <p:cNvPr id="35" name="Picture 2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5185" y="9377998"/>
            <a:ext cx="9325189" cy="7508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614363" y="19511010"/>
            <a:ext cx="14882812" cy="177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2288" tIns="58388" rIns="112288" bIns="5838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1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12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10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SzPct val="45000"/>
              <a:buFont typeface="Times New Roman" pitchFamily="18" charset="0"/>
              <a:buNone/>
            </a:pPr>
            <a:r>
              <a:rPr lang="en-GB" altLang="pt-BR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OBJETIVOS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SzPct val="45000"/>
              <a:buFont typeface="Times New Roman" pitchFamily="18" charset="0"/>
              <a:buNone/>
            </a:pP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Digite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aqui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os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objetivos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do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seu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GB" altLang="pt-BR" sz="3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trabalho</a:t>
            </a:r>
            <a:r>
              <a:rPr lang="en-GB" altLang="pt-BR" sz="3600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592138" y="26196290"/>
            <a:ext cx="14905037" cy="177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2288" tIns="58388" rIns="112288" bIns="5838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1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12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10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557213" algn="l"/>
                <a:tab pos="1117600" algn="l"/>
                <a:tab pos="1679575" algn="l"/>
                <a:tab pos="2239963" algn="l"/>
                <a:tab pos="2800350" algn="l"/>
                <a:tab pos="3360738" algn="l"/>
                <a:tab pos="3921125" algn="l"/>
                <a:tab pos="4481513" algn="l"/>
                <a:tab pos="5041900" algn="l"/>
                <a:tab pos="5602288" algn="l"/>
                <a:tab pos="6162675" algn="l"/>
                <a:tab pos="6723063" algn="l"/>
                <a:tab pos="7283450" algn="l"/>
                <a:tab pos="7843838" algn="l"/>
                <a:tab pos="8405813" algn="l"/>
                <a:tab pos="8966200" algn="l"/>
                <a:tab pos="9526588" algn="l"/>
                <a:tab pos="10086975" algn="l"/>
                <a:tab pos="10647363" algn="l"/>
                <a:tab pos="11207750" algn="l"/>
                <a:tab pos="11741150" algn="l"/>
              </a:tabLst>
              <a:defRPr sz="8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SzPct val="45000"/>
              <a:buFont typeface="Times New Roman" pitchFamily="18" charset="0"/>
              <a:buNone/>
            </a:pPr>
            <a:r>
              <a:rPr lang="en-GB" altLang="pt-BR" sz="3600" b="1">
                <a:solidFill>
                  <a:srgbClr val="000000"/>
                </a:solidFill>
                <a:latin typeface="Arial" charset="0"/>
                <a:cs typeface="Arial" charset="0"/>
              </a:rPr>
              <a:t>METODOLOGIA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SzPct val="45000"/>
              <a:buFont typeface="Times New Roman" pitchFamily="18" charset="0"/>
              <a:buNone/>
            </a:pPr>
            <a:r>
              <a:rPr lang="en-GB" altLang="pt-BR" sz="3600">
                <a:solidFill>
                  <a:srgbClr val="000000"/>
                </a:solidFill>
                <a:latin typeface="Arial" charset="0"/>
                <a:cs typeface="Arial" charset="0"/>
              </a:rPr>
              <a:t>Digite aqui a metodologia do seu trabalho.</a:t>
            </a: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592138" y="5777865"/>
            <a:ext cx="14905037" cy="5934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2288" tIns="58388" rIns="112288" bIns="5838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1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2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0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8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8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8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8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8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5603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8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SzTx/>
              <a:buFont typeface="Times New Roman" pitchFamily="18" charset="0"/>
              <a:buNone/>
            </a:pPr>
            <a:r>
              <a:rPr lang="pt-BR" altLang="pt-BR" sz="3600" b="1" dirty="0">
                <a:latin typeface="Arial" charset="0"/>
                <a:cs typeface="Arial" charset="0"/>
              </a:rPr>
              <a:t>RESUMO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SzTx/>
              <a:buFont typeface="Times New Roman" pitchFamily="18" charset="0"/>
              <a:buNone/>
            </a:pPr>
            <a:r>
              <a:rPr lang="pt-BR" altLang="pt-BR" sz="3600" dirty="0">
                <a:latin typeface="Arial" charset="0"/>
                <a:cs typeface="Arial" charset="0"/>
              </a:rPr>
              <a:t>(Digite aqui o resumo do seu trabalho).</a:t>
            </a:r>
            <a:r>
              <a:rPr lang="pt-BR" altLang="pt-BR" sz="3600" b="1" dirty="0">
                <a:latin typeface="Arial" charset="0"/>
                <a:cs typeface="Arial" charset="0"/>
              </a:rPr>
              <a:t> </a:t>
            </a:r>
            <a:r>
              <a:rPr lang="pt-BR" altLang="pt-BR" sz="3600" dirty="0">
                <a:latin typeface="Arial" charset="0"/>
                <a:cs typeface="Arial" charset="0"/>
              </a:rPr>
              <a:t>Este resumo apresenta um exemplo de documento em </a:t>
            </a:r>
            <a:r>
              <a:rPr lang="pt-BR" altLang="pt-BR" sz="3600" i="1" dirty="0" err="1">
                <a:latin typeface="Arial" charset="0"/>
                <a:cs typeface="Arial" charset="0"/>
              </a:rPr>
              <a:t>powerpoint</a:t>
            </a:r>
            <a:r>
              <a:rPr lang="pt-BR" altLang="pt-BR" sz="3600" dirty="0">
                <a:latin typeface="Arial" charset="0"/>
                <a:cs typeface="Arial" charset="0"/>
              </a:rPr>
              <a:t> com instruções de formatação para os pôsteres ao “</a:t>
            </a:r>
            <a:r>
              <a:rPr lang="pt-BR" altLang="pt-BR" sz="3600" dirty="0" smtClean="0">
                <a:latin typeface="Arial" charset="0"/>
                <a:cs typeface="Arial" charset="0"/>
              </a:rPr>
              <a:t>XVII </a:t>
            </a:r>
            <a:r>
              <a:rPr lang="pt-BR" altLang="pt-BR" sz="3600" dirty="0">
                <a:latin typeface="Arial" charset="0"/>
                <a:cs typeface="Arial" charset="0"/>
              </a:rPr>
              <a:t>Simpósio de Base Experimental das Ciências Naturais da Universidade Federal do ABC”. </a:t>
            </a:r>
            <a:r>
              <a:rPr lang="pt-BR" altLang="pt-BR" sz="3600" dirty="0" smtClean="0">
                <a:latin typeface="Arial" charset="0"/>
                <a:cs typeface="Arial" charset="0"/>
              </a:rPr>
              <a:t>O </a:t>
            </a:r>
            <a:r>
              <a:rPr lang="pt-BR" altLang="pt-BR" sz="3600" dirty="0">
                <a:latin typeface="Arial" charset="0"/>
                <a:cs typeface="Arial" charset="0"/>
              </a:rPr>
              <a:t>resumo deve ter no </a:t>
            </a:r>
            <a:r>
              <a:rPr lang="pt-BR" altLang="pt-BR" sz="3600" dirty="0" smtClean="0">
                <a:latin typeface="Arial" charset="0"/>
                <a:cs typeface="Arial" charset="0"/>
              </a:rPr>
              <a:t>mínimo 150 e máximo </a:t>
            </a:r>
            <a:r>
              <a:rPr lang="pt-BR" altLang="pt-BR" sz="3600" dirty="0">
                <a:latin typeface="Arial" charset="0"/>
                <a:cs typeface="Arial" charset="0"/>
              </a:rPr>
              <a:t>200 palavras. Deve abranger todas as etapas do trabalho, utilizando as seções apresentadas a seguir. </a:t>
            </a:r>
            <a:endParaRPr lang="en-US" altLang="pt-BR" sz="36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272</Words>
  <Application>Microsoft Office PowerPoint</Application>
  <PresentationFormat>Personalizar</PresentationFormat>
  <Paragraphs>26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Pablo</dc:creator>
  <cp:lastModifiedBy>Fernanda Nascimento Almeida</cp:lastModifiedBy>
  <cp:revision>3</cp:revision>
  <dcterms:modified xsi:type="dcterms:W3CDTF">2019-06-05T14:41:47Z</dcterms:modified>
</cp:coreProperties>
</file>